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06/11/2025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16B1B3-DB50-7526-897B-8EC2CEDB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B8AA70-8A67-0B3E-24E1-842E5CBAB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685" y="591343"/>
            <a:ext cx="2133600" cy="847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F67E88-BCA2-92C6-DF58-2F70DC69B11E}"/>
              </a:ext>
            </a:extLst>
          </p:cNvPr>
          <p:cNvSpPr/>
          <p:nvPr/>
        </p:nvSpPr>
        <p:spPr>
          <a:xfrm flipV="1">
            <a:off x="109294" y="1015206"/>
            <a:ext cx="3759884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684A4-64AA-5585-B838-26560A958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236" y="2070396"/>
            <a:ext cx="1714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0E2AD-0EE7-7668-3E36-D4BE2E8F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160" y="4636041"/>
            <a:ext cx="2534039" cy="1159313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9543AE-B446-B64B-2DAF-4E2F354ACCC3}"/>
              </a:ext>
            </a:extLst>
          </p:cNvPr>
          <p:cNvSpPr/>
          <p:nvPr/>
        </p:nvSpPr>
        <p:spPr>
          <a:xfrm flipV="1">
            <a:off x="110372" y="618274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AED0C-A874-B944-65E5-935486A7C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F3E721-7D6A-E7C2-BC74-37C6E2774271}"/>
              </a:ext>
            </a:extLst>
          </p:cNvPr>
          <p:cNvSpPr/>
          <p:nvPr/>
        </p:nvSpPr>
        <p:spPr>
          <a:xfrm flipV="1">
            <a:off x="110372" y="208076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765256-5479-45F0-085A-921C86552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103B96-ED60-A9C3-D43A-D579F562124A}"/>
              </a:ext>
            </a:extLst>
          </p:cNvPr>
          <p:cNvSpPr/>
          <p:nvPr/>
        </p:nvSpPr>
        <p:spPr>
          <a:xfrm flipV="1">
            <a:off x="110372" y="1421580"/>
            <a:ext cx="1214226" cy="20638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55D7FA-D0D5-AC88-EC15-D408D528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204880"/>
            <a:ext cx="1295400" cy="1628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53307-48D8-EB46-C376-04A280AD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87"/>
          <a:stretch>
            <a:fillRect/>
          </a:stretch>
        </p:blipFill>
        <p:spPr>
          <a:xfrm>
            <a:off x="2156555" y="594654"/>
            <a:ext cx="3324225" cy="81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B8D84A0-CCB2-AB5B-DE01-1585B587BE62}"/>
              </a:ext>
            </a:extLst>
          </p:cNvPr>
          <p:cNvSpPr/>
          <p:nvPr/>
        </p:nvSpPr>
        <p:spPr>
          <a:xfrm flipV="1">
            <a:off x="110372" y="1409426"/>
            <a:ext cx="1803900" cy="5233983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0EE65-BE26-F794-0A28-51D4F47AD395}"/>
              </a:ext>
            </a:extLst>
          </p:cNvPr>
          <p:cNvSpPr/>
          <p:nvPr/>
        </p:nvSpPr>
        <p:spPr>
          <a:xfrm flipV="1">
            <a:off x="110372" y="1223515"/>
            <a:ext cx="6126480" cy="18591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21724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481</cp:revision>
  <dcterms:created xsi:type="dcterms:W3CDTF">2024-12-17T09:33:28Z</dcterms:created>
  <dcterms:modified xsi:type="dcterms:W3CDTF">2025-06-11T18:00:11Z</dcterms:modified>
</cp:coreProperties>
</file>